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9FF9-C41B-4AEA-8B9C-06D39E4DACEF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1D60-A37C-4EDC-8DE8-FB73B22F1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439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9FF9-C41B-4AEA-8B9C-06D39E4DACEF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1D60-A37C-4EDC-8DE8-FB73B22F1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3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9FF9-C41B-4AEA-8B9C-06D39E4DACEF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1D60-A37C-4EDC-8DE8-FB73B22F1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40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9FF9-C41B-4AEA-8B9C-06D39E4DACEF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1D60-A37C-4EDC-8DE8-FB73B22F1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6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9FF9-C41B-4AEA-8B9C-06D39E4DACEF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1D60-A37C-4EDC-8DE8-FB73B22F1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830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9FF9-C41B-4AEA-8B9C-06D39E4DACEF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1D60-A37C-4EDC-8DE8-FB73B22F1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9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9FF9-C41B-4AEA-8B9C-06D39E4DACEF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1D60-A37C-4EDC-8DE8-FB73B22F1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13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9FF9-C41B-4AEA-8B9C-06D39E4DACEF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1D60-A37C-4EDC-8DE8-FB73B22F1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8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9FF9-C41B-4AEA-8B9C-06D39E4DACEF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1D60-A37C-4EDC-8DE8-FB73B22F1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44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9FF9-C41B-4AEA-8B9C-06D39E4DACEF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1D60-A37C-4EDC-8DE8-FB73B22F1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97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9FF9-C41B-4AEA-8B9C-06D39E4DACEF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1D60-A37C-4EDC-8DE8-FB73B22F1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4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09FF9-C41B-4AEA-8B9C-06D39E4DACEF}" type="datetimeFigureOut">
              <a:rPr lang="en-US" smtClean="0"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E1D60-A37C-4EDC-8DE8-FB73B22F1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08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525780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en-US" dirty="0" smtClean="0"/>
              <a:t>POLICY =  </a:t>
            </a:r>
          </a:p>
          <a:p>
            <a:endParaRPr lang="en-US" dirty="0"/>
          </a:p>
          <a:p>
            <a:r>
              <a:rPr lang="en-US" dirty="0" smtClean="0"/>
              <a:t>2</a:t>
            </a:r>
            <a:r>
              <a:rPr lang="en-US" b="1" dirty="0" smtClean="0"/>
              <a:t>a</a:t>
            </a:r>
            <a:r>
              <a:rPr lang="en-US" dirty="0"/>
              <a:t> </a:t>
            </a:r>
            <a:r>
              <a:rPr lang="en-US" b="1" dirty="0"/>
              <a:t>:</a:t>
            </a:r>
            <a:r>
              <a:rPr lang="en-US" dirty="0"/>
              <a:t> a definite course or method of action selected from among alternatives and in light of given conditions to guide and determine present and future decisions</a:t>
            </a:r>
          </a:p>
          <a:p>
            <a:r>
              <a:rPr lang="en-US" b="1" dirty="0"/>
              <a:t>b</a:t>
            </a:r>
            <a:r>
              <a:rPr lang="en-US" dirty="0"/>
              <a:t> </a:t>
            </a:r>
            <a:r>
              <a:rPr lang="en-US" b="1" dirty="0"/>
              <a:t>:</a:t>
            </a:r>
            <a:r>
              <a:rPr lang="en-US" dirty="0"/>
              <a:t> a high-level overall plan embracing the general goals and acceptable procedures especially of a governmental </a:t>
            </a:r>
            <a:r>
              <a:rPr lang="en-US" dirty="0" smtClean="0"/>
              <a:t>body</a:t>
            </a:r>
          </a:p>
          <a:p>
            <a:r>
              <a:rPr lang="en-US" dirty="0" smtClean="0"/>
              <a:t>(Webster)</a:t>
            </a:r>
          </a:p>
          <a:p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plan or course of action, as of a government, political party, or business, intended to influence and determine decisions, actions, and other matters. </a:t>
            </a:r>
            <a:endParaRPr lang="en-US" dirty="0" smtClean="0"/>
          </a:p>
          <a:p>
            <a:r>
              <a:rPr lang="en-US" dirty="0"/>
              <a:t>www.thefreedictionary.com/policy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539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abohn</dc:creator>
  <cp:lastModifiedBy>Prof. Tunji Arokoyo</cp:lastModifiedBy>
  <cp:revision>4</cp:revision>
  <dcterms:created xsi:type="dcterms:W3CDTF">2013-03-11T15:06:10Z</dcterms:created>
  <dcterms:modified xsi:type="dcterms:W3CDTF">2013-03-13T11:31:42Z</dcterms:modified>
</cp:coreProperties>
</file>